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9" r:id="rId3"/>
    <p:sldId id="285" r:id="rId4"/>
    <p:sldId id="282" r:id="rId5"/>
    <p:sldId id="259" r:id="rId6"/>
    <p:sldId id="260" r:id="rId7"/>
    <p:sldId id="272" r:id="rId8"/>
    <p:sldId id="288" r:id="rId9"/>
    <p:sldId id="286" r:id="rId10"/>
    <p:sldId id="273" r:id="rId11"/>
    <p:sldId id="263" r:id="rId12"/>
    <p:sldId id="270" r:id="rId13"/>
    <p:sldId id="284" r:id="rId14"/>
    <p:sldId id="264" r:id="rId15"/>
    <p:sldId id="271" r:id="rId16"/>
    <p:sldId id="274" r:id="rId17"/>
    <p:sldId id="287" r:id="rId18"/>
    <p:sldId id="275" r:id="rId19"/>
    <p:sldId id="276" r:id="rId20"/>
    <p:sldId id="279" r:id="rId21"/>
    <p:sldId id="280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ŞEHİT MEHMET YAĞMUR ANADOLU İMAM HATİP LİSESİ 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286000" y="6309320"/>
            <a:ext cx="6172200" cy="65602"/>
          </a:xfrm>
        </p:spPr>
        <p:txBody>
          <a:bodyPr>
            <a:normAutofit fontScale="25000" lnSpcReduction="20000"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9280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0660"/>
            <a:ext cx="7200800" cy="611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29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B\Desktop\RESİMLER\KİTAP SERGİSİ\IMG_5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6984776" cy="564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ŞEHİT MEHMET YAĞMUR ANADOLU İMAM HATİP LİSESİNİN AVANTAJLARI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Kütüphane haftasında kitap sergisi düzenledik. </a:t>
            </a:r>
            <a:endParaRPr lang="tr-TR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3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B\Desktop\RESİMLER\sinan yağmur\_DSC0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862" y="1052736"/>
            <a:ext cx="72123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14625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>
                <a:solidFill>
                  <a:srgbClr val="FF0000"/>
                </a:solidFill>
              </a:rPr>
              <a:t>Okulumuza </a:t>
            </a:r>
            <a:r>
              <a:rPr lang="tr-TR" dirty="0">
                <a:solidFill>
                  <a:srgbClr val="FF0000"/>
                </a:solidFill>
              </a:rPr>
              <a:t>Türkiye ve dünya çapında 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ün yapmış yazar Sinan yağmur davet edilerek öğrencilerin gelişmesine katkı sağlanmaya çalışılmıştır.</a:t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B\Desktop\video resim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037775" cy="56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07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B\Desktop\RESİMLER\DART KUPA\IMG_7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980728"/>
            <a:ext cx="849694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ŞEHİT MEHMET YAĞMUR ANADOLU İMAM HATİP LİSESİNİN AVANTAJLARI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Okulumuz sportif anlamda önemli bir yere sahiptir. </a:t>
            </a:r>
          </a:p>
        </p:txBody>
      </p:sp>
    </p:spTree>
    <p:extLst>
      <p:ext uri="{BB962C8B-B14F-4D97-AF65-F5344CB8AC3E}">
        <p14:creationId xmlns:p14="http://schemas.microsoft.com/office/powerpoint/2010/main" xmlns="" val="31483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B\Desktop\RESİMLER\RESİM SERGİSİ 2015\IMG_3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2088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resim sergisi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2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C:\Users\MEB\Desktop\RESİMLER\RESİM SERGİSİ 2015\IMG_3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7776864" cy="593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989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D:\Desktop\OKUL tanıtım\IMG_26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52021" cy="63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038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B\Desktop\RESİMLER\kutlu doğum resimler\DSC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29295" cy="55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7131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B\Desktop\RESİMLER\kutlu doğum resimler\DSC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0147"/>
            <a:ext cx="8659565" cy="57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597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D:\FOTO\FOTO OKUL ÇATI  OLUK ONARIMI\IMG_20170715_1848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424936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650"/>
            <a:ext cx="7704856" cy="620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YEMEKHANEMİZ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50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63284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Sınıflarımızdan bir kare 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85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D:\Desktop\OKUL tanıtım\DSC_00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6075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894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76864" cy="64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ÖĞRETMENLER ODASI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54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B\Desktop\RESİMLER\OKUL RESİMLERİ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7"/>
            <a:ext cx="7632848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dirty="0" smtClean="0"/>
              <a:t>OKUL MEVCUDU </a:t>
            </a:r>
          </a:p>
          <a:p>
            <a:pPr marL="0" indent="0" algn="just">
              <a:buNone/>
            </a:pPr>
            <a:r>
              <a:rPr lang="tr-TR" dirty="0"/>
              <a:t> </a:t>
            </a:r>
            <a:r>
              <a:rPr lang="tr-TR" dirty="0" smtClean="0"/>
              <a:t>Toplam mevcut: </a:t>
            </a:r>
            <a:r>
              <a:rPr lang="tr-TR" dirty="0" smtClean="0"/>
              <a:t>305</a:t>
            </a:r>
            <a:endParaRPr lang="tr-TR" dirty="0" smtClean="0"/>
          </a:p>
          <a:p>
            <a:pPr marL="0" indent="0" algn="just">
              <a:buNone/>
            </a:pPr>
            <a:r>
              <a:rPr lang="tr-TR" dirty="0"/>
              <a:t> </a:t>
            </a:r>
            <a:r>
              <a:rPr lang="tr-TR" dirty="0" smtClean="0"/>
              <a:t>ortalama sınıf mevcudu: 25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0457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B\Desktop\RESİMLER\OKUL RESİMLERİ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68952" cy="46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Okulumuzda eğitim tam gün şekilde yapılmaktadır. Dersler </a:t>
            </a:r>
            <a:r>
              <a:rPr lang="tr-TR" dirty="0" smtClean="0">
                <a:solidFill>
                  <a:srgbClr val="C00000"/>
                </a:solidFill>
              </a:rPr>
              <a:t>8:00’de </a:t>
            </a:r>
            <a:r>
              <a:rPr lang="tr-TR" dirty="0" smtClean="0">
                <a:solidFill>
                  <a:srgbClr val="C00000"/>
                </a:solidFill>
              </a:rPr>
              <a:t>başlayıp </a:t>
            </a:r>
            <a:r>
              <a:rPr lang="tr-TR" dirty="0" smtClean="0">
                <a:solidFill>
                  <a:srgbClr val="C00000"/>
                </a:solidFill>
              </a:rPr>
              <a:t>15:30’da </a:t>
            </a:r>
            <a:r>
              <a:rPr lang="tr-TR" dirty="0" smtClean="0">
                <a:solidFill>
                  <a:srgbClr val="C00000"/>
                </a:solidFill>
              </a:rPr>
              <a:t>bitmektedir. Okulumuzda ısınma  </a:t>
            </a:r>
            <a:r>
              <a:rPr lang="tr-TR" dirty="0" smtClean="0">
                <a:solidFill>
                  <a:srgbClr val="C00000"/>
                </a:solidFill>
              </a:rPr>
              <a:t>doğalgaz </a:t>
            </a:r>
            <a:r>
              <a:rPr lang="tr-TR" dirty="0" smtClean="0">
                <a:solidFill>
                  <a:srgbClr val="C00000"/>
                </a:solidFill>
              </a:rPr>
              <a:t>ile sağlanmaktadır. </a:t>
            </a:r>
          </a:p>
        </p:txBody>
      </p:sp>
    </p:spTree>
    <p:extLst>
      <p:ext uri="{BB962C8B-B14F-4D97-AF65-F5344CB8AC3E}">
        <p14:creationId xmlns:p14="http://schemas.microsoft.com/office/powerpoint/2010/main" xmlns="" val="16443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968"/>
            <a:ext cx="7983932" cy="59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Masa </a:t>
            </a:r>
            <a:r>
              <a:rPr lang="tr-TR" dirty="0"/>
              <a:t>tenisi turnuvası, </a:t>
            </a:r>
            <a:r>
              <a:rPr lang="tr-TR" dirty="0" err="1"/>
              <a:t>futsal</a:t>
            </a:r>
            <a:r>
              <a:rPr lang="tr-TR" dirty="0"/>
              <a:t> turnuvası gibi yarışmalar yapılarak öğrencilerin sportif anlamda gelişmesi sağlanmaktadır.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Okulumuzda </a:t>
            </a:r>
            <a:r>
              <a:rPr lang="tr-TR" dirty="0"/>
              <a:t>voleybol sahası , basketbol sahası,  futbol sahası, masa tenisi gibi alanlar mevcuttur</a:t>
            </a:r>
          </a:p>
        </p:txBody>
      </p:sp>
    </p:spTree>
    <p:extLst>
      <p:ext uri="{BB962C8B-B14F-4D97-AF65-F5344CB8AC3E}">
        <p14:creationId xmlns:p14="http://schemas.microsoft.com/office/powerpoint/2010/main" xmlns="" val="1530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D:\Desktop\OKUL tanıtım\DSC_00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243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D:\Desktop\OKUL tanıtım\DSC_00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4664"/>
            <a:ext cx="8568952" cy="60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079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1604</TotalTime>
  <Words>108</Words>
  <Application>Microsoft Office PowerPoint</Application>
  <PresentationFormat>Ekran Gösterisi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2" baseType="lpstr">
      <vt:lpstr>Cumba</vt:lpstr>
      <vt:lpstr>ŞEHİT MEHMET YAĞMUR ANADOLU İMAM HATİP LİSESİ </vt:lpstr>
      <vt:lpstr>Slayt 2</vt:lpstr>
      <vt:lpstr>Slayt 3</vt:lpstr>
      <vt:lpstr>ÖĞRETMENLER ODASI</vt:lpstr>
      <vt:lpstr>Slayt 5</vt:lpstr>
      <vt:lpstr>Slayt 6</vt:lpstr>
      <vt:lpstr>Slayt 7</vt:lpstr>
      <vt:lpstr>Slayt 8</vt:lpstr>
      <vt:lpstr>Slayt 9</vt:lpstr>
      <vt:lpstr>Slayt 10</vt:lpstr>
      <vt:lpstr>ŞEHİT MEHMET YAĞMUR ANADOLU İMAM HATİP LİSESİNİN AVANTAJLARI</vt:lpstr>
      <vt:lpstr>            Okulumuza Türkiye ve dünya çapında  ün yapmış yazar Sinan yağmur davet edilerek öğrencilerin gelişmesine katkı sağlanmaya çalışılmıştır. </vt:lpstr>
      <vt:lpstr>Slayt 13</vt:lpstr>
      <vt:lpstr>ŞEHİT MEHMET YAĞMUR ANADOLU İMAM HATİP LİSESİNİN AVANTAJLARI</vt:lpstr>
      <vt:lpstr> resim sergisi</vt:lpstr>
      <vt:lpstr>Slayt 16</vt:lpstr>
      <vt:lpstr>Slayt 17</vt:lpstr>
      <vt:lpstr>Slayt 18</vt:lpstr>
      <vt:lpstr>Slayt 19</vt:lpstr>
      <vt:lpstr>YEMEKHANEMİZ</vt:lpstr>
      <vt:lpstr>Sınıflarımızdan bir kare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ŞEHİT MEHMET YAĞMUR ANADOLU İMAM HATİP LİSESİ </dc:title>
  <dc:creator>MEB</dc:creator>
  <cp:lastModifiedBy>ikra</cp:lastModifiedBy>
  <cp:revision>33</cp:revision>
  <dcterms:created xsi:type="dcterms:W3CDTF">2016-04-07T08:21:53Z</dcterms:created>
  <dcterms:modified xsi:type="dcterms:W3CDTF">2020-05-07T11:16:28Z</dcterms:modified>
</cp:coreProperties>
</file>